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89" r:id="rId11"/>
    <p:sldId id="260" r:id="rId12"/>
    <p:sldId id="267" r:id="rId13"/>
    <p:sldId id="277" r:id="rId14"/>
    <p:sldId id="278" r:id="rId15"/>
    <p:sldId id="298" r:id="rId16"/>
    <p:sldId id="280" r:id="rId17"/>
    <p:sldId id="279" r:id="rId18"/>
    <p:sldId id="294" r:id="rId19"/>
    <p:sldId id="295" r:id="rId20"/>
    <p:sldId id="302" r:id="rId21"/>
    <p:sldId id="300" r:id="rId22"/>
    <p:sldId id="299" r:id="rId23"/>
    <p:sldId id="303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3" r:id="rId45"/>
    <p:sldId id="327" r:id="rId46"/>
    <p:sldId id="314" r:id="rId47"/>
    <p:sldId id="262" r:id="rId48"/>
    <p:sldId id="306" r:id="rId49"/>
    <p:sldId id="307" r:id="rId50"/>
    <p:sldId id="325" r:id="rId51"/>
    <p:sldId id="275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1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27.04.2020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27.04.2020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Zu sehen: 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Vahid </a:t>
            </a:r>
            <a:r>
              <a:rPr lang="de-DE" dirty="0" err="1" smtClean="0"/>
              <a:t>Kezami</a:t>
            </a:r>
            <a:r>
              <a:rPr lang="de-DE" dirty="0" smtClean="0"/>
              <a:t> und Josephine</a:t>
            </a:r>
            <a:r>
              <a:rPr lang="de-DE" baseline="0" dirty="0" smtClean="0"/>
              <a:t> Sullivan: Face Landmark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Ziel ist es die relevanten Merkmale wie Augen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Ergebnis was zeigt, dass die Maske auch auf rechtem Bild vollständig angelegt wurde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r>
              <a:rPr lang="de-DE" dirty="0" smtClean="0"/>
              <a:t> stellt</a:t>
            </a:r>
            <a:r>
              <a:rPr lang="de-DE" baseline="0" dirty="0" smtClean="0"/>
              <a:t> trainierte </a:t>
            </a:r>
            <a:r>
              <a:rPr lang="de-DE" baseline="0" dirty="0" err="1" smtClean="0"/>
              <a:t>Landmarksdatei</a:t>
            </a:r>
            <a:r>
              <a:rPr lang="de-DE" baseline="0" dirty="0" smtClean="0"/>
              <a:t> bereit für Face </a:t>
            </a:r>
            <a:r>
              <a:rPr lang="de-DE" baseline="0" dirty="0" err="1" smtClean="0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Simples Bild zeigen</a:t>
            </a:r>
          </a:p>
          <a:p>
            <a:r>
              <a:rPr lang="de-DE" dirty="0" smtClean="0"/>
              <a:t>2. Webcam abgreifen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Ohrengröße, Abstand zwischen den Augen, Länge des Nasenrückens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etc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Computer</a:t>
            </a:r>
            <a:r>
              <a:rPr lang="de-DE" baseline="0" dirty="0" smtClean="0"/>
              <a:t> arbeitet Pixelbasiert, also sind für uns Menschen offensichtliche Merkmale für ihn oft ungeeignet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Deep</a:t>
            </a:r>
            <a:r>
              <a:rPr lang="de-DE" baseline="0" dirty="0" smtClean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Bestes Training: Bild1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Chirs</a:t>
            </a:r>
            <a:r>
              <a:rPr lang="de-DE" baseline="0" dirty="0" smtClean="0"/>
              <a:t> Pratt), Bild2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und Bild3 von </a:t>
            </a:r>
            <a:r>
              <a:rPr lang="de-DE" baseline="0" dirty="0" err="1" smtClean="0"/>
              <a:t>PersonB</a:t>
            </a:r>
            <a:r>
              <a:rPr lang="de-DE" baseline="0" dirty="0" smtClean="0"/>
              <a:t> (Scott </a:t>
            </a:r>
            <a:r>
              <a:rPr lang="de-DE" baseline="0" dirty="0" err="1" smtClean="0"/>
              <a:t>Clifton</a:t>
            </a:r>
            <a:r>
              <a:rPr lang="de-DE" baseline="0" dirty="0" smtClean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Eigentlich für Webseiten entwickelt worden,</a:t>
            </a:r>
            <a:r>
              <a:rPr lang="de-DE" baseline="0" dirty="0" smtClean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Personen </a:t>
            </a:r>
            <a:r>
              <a:rPr lang="de-DE" dirty="0" err="1" smtClean="0"/>
              <a:t>gegooglet</a:t>
            </a:r>
            <a:r>
              <a:rPr lang="de-DE" dirty="0" smtClean="0"/>
              <a:t>, Bilder heruntergeladen und in einem Ordner mit dem Namen der Person platziert.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OpenCV</a:t>
            </a:r>
            <a:r>
              <a:rPr lang="de-DE" dirty="0" smtClean="0"/>
              <a:t> </a:t>
            </a:r>
            <a:r>
              <a:rPr lang="de-DE" dirty="0" err="1" smtClean="0"/>
              <a:t>Standalone</a:t>
            </a:r>
            <a:r>
              <a:rPr lang="de-DE" dirty="0" smtClean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Caffe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Deep</a:t>
            </a:r>
            <a:r>
              <a:rPr lang="de-DE" dirty="0" smtClean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Pickle </a:t>
            </a:r>
            <a:r>
              <a:rPr lang="de-DE" dirty="0" err="1" smtClean="0"/>
              <a:t>file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Python Objekte können in pickle </a:t>
            </a:r>
            <a:r>
              <a:rPr lang="de-DE" dirty="0" err="1" smtClean="0"/>
              <a:t>datei</a:t>
            </a:r>
            <a:r>
              <a:rPr lang="de-DE" dirty="0" smtClean="0"/>
              <a:t> de-/</a:t>
            </a:r>
            <a:r>
              <a:rPr lang="de-DE" dirty="0" err="1" smtClean="0"/>
              <a:t>serialisiert</a:t>
            </a:r>
            <a:r>
              <a:rPr lang="de-DE" baseline="0" dirty="0" smtClean="0"/>
              <a:t> werden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Support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Machine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DNN Modul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Deep</a:t>
            </a:r>
            <a:r>
              <a:rPr lang="de-DE" dirty="0" smtClean="0"/>
              <a:t> Learning läuft komplett über „</a:t>
            </a:r>
            <a:r>
              <a:rPr lang="de-DE" dirty="0" err="1" smtClean="0"/>
              <a:t>face_recognition</a:t>
            </a:r>
            <a:r>
              <a:rPr lang="de-DE" dirty="0" smtClean="0"/>
              <a:t>“,</a:t>
            </a:r>
            <a:r>
              <a:rPr lang="de-DE" baseline="0" dirty="0" smtClean="0"/>
              <a:t> also nicht über </a:t>
            </a:r>
            <a:r>
              <a:rPr lang="de-DE" baseline="0" dirty="0" err="1" smtClean="0"/>
              <a:t>OpenCV</a:t>
            </a:r>
            <a:r>
              <a:rPr lang="de-DE" baseline="0" dirty="0" smtClean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Evtl</a:t>
            </a:r>
            <a:r>
              <a:rPr lang="de-DE" dirty="0" smtClean="0"/>
              <a:t> </a:t>
            </a:r>
            <a:r>
              <a:rPr lang="de-DE" smtClean="0"/>
              <a:t>hier Alterseinschätzung</a:t>
            </a:r>
            <a:r>
              <a:rPr lang="de-DE" baseline="0" smtClean="0"/>
              <a:t>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Spezialfall der Objekterkennung</a:t>
            </a:r>
          </a:p>
          <a:p>
            <a:endParaRPr lang="de-DE" dirty="0" smtClean="0"/>
          </a:p>
          <a:p>
            <a:r>
              <a:rPr lang="de-DE" dirty="0" smtClean="0"/>
              <a:t>Befasst sich mit reiner Lokalisation</a:t>
            </a:r>
            <a:r>
              <a:rPr lang="de-DE" baseline="0" dirty="0" smtClean="0"/>
              <a:t> von Gesichtern in Bildern</a:t>
            </a:r>
          </a:p>
          <a:p>
            <a:r>
              <a:rPr lang="de-DE" baseline="0" dirty="0" smtClean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Mathematisches Verfahren zur Mustererkennung</a:t>
            </a:r>
          </a:p>
          <a:p>
            <a:r>
              <a:rPr lang="de-DE" dirty="0" smtClean="0"/>
              <a:t>2001 vorgestellt</a:t>
            </a:r>
          </a:p>
          <a:p>
            <a:r>
              <a:rPr lang="de-DE" dirty="0" smtClean="0"/>
              <a:t>Erkennt</a:t>
            </a:r>
            <a:r>
              <a:rPr lang="de-DE" baseline="0" dirty="0" smtClean="0"/>
              <a:t> in Echtzeit Objekte in Bildern, vor allem beliebt bei Gesichtern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Kombination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Klassifikatoren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F(x) ist ein starker </a:t>
            </a:r>
            <a:r>
              <a:rPr lang="de-DE" baseline="0" dirty="0" err="1" smtClean="0"/>
              <a:t>Klassifikator</a:t>
            </a:r>
            <a:r>
              <a:rPr lang="de-DE" baseline="0" dirty="0" smtClean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Laut Gleichung werden schwache </a:t>
            </a:r>
            <a:r>
              <a:rPr lang="de-DE" baseline="0" dirty="0" err="1" smtClean="0"/>
              <a:t>Klassifikatoren</a:t>
            </a:r>
            <a:r>
              <a:rPr lang="de-DE" baseline="0" dirty="0" smtClean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Wie findet man die wichtigsten</a:t>
            </a:r>
            <a:r>
              <a:rPr lang="de-DE" baseline="0" dirty="0" smtClean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 definieren und wenn das Merkmal diese Fehlerquote hat oder eine geringere, dann ist es ein gutes Merkmal/Feature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Idee des Cascading ist es zuerst die</a:t>
            </a:r>
            <a:r>
              <a:rPr lang="de-DE" baseline="0" dirty="0" smtClean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https://www.youtube.com/watch?time_continue=131&amp;v=hPCTwxF0qf4&amp;feature=emb_logo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der Demo wurde nur Gesichtserkennung</a:t>
            </a:r>
            <a:r>
              <a:rPr lang="de-DE" baseline="0" dirty="0" smtClean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Erweiterung der 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Aus Basis von </a:t>
            </a:r>
            <a:r>
              <a:rPr lang="de-DE" dirty="0" err="1" smtClean="0"/>
              <a:t>Deep</a:t>
            </a:r>
            <a:r>
              <a:rPr lang="de-DE" dirty="0" smtClean="0"/>
              <a:t> Learning Algorithmen</a:t>
            </a:r>
            <a:r>
              <a:rPr lang="de-DE" baseline="0" dirty="0" smtClean="0"/>
              <a:t> werden detektierte Gesichter gelernten Namen zugeordnet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27.04.2020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27.04.2020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0.jpeg"/><Relationship Id="rId4" Type="http://schemas.openxmlformats.org/officeDocument/2006/relationships/hyperlink" Target="https://www.pinterest.de/pin/351351208415072519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www.greymatter.com/corporate/showcase/bing-search-api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de.wikipedia.org/wiki/Googl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27.04.2020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5" y="191376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66AE-F1BE-49F6-8BA3-7470FDFBCBBA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9587" y="53672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Objekterfassung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Objekterfassung </a:t>
            </a:r>
            <a:r>
              <a:rPr lang="de-DE" dirty="0"/>
              <a:t>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4B2A-F54C-4F8D-924E-E16D476877D7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282929" y="2181213"/>
            <a:ext cx="5686467" cy="33528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288-4851-47E2-86FF-AE7F0F27E6A5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56318" y="1846263"/>
            <a:ext cx="6139690" cy="40227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R-CNN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Kurz erläutern, weil erster Algorithmus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27.04.2020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Look </a:t>
            </a:r>
            <a:r>
              <a:rPr lang="de-DE" dirty="0" err="1" smtClean="0"/>
              <a:t>Once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smtClean="0"/>
              <a:t>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Haar Features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27.04.2020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</a:t>
            </a:r>
            <a:r>
              <a:rPr lang="de-DE" dirty="0" err="1" smtClean="0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Face Recognition</a:t>
            </a:r>
          </a:p>
          <a:p>
            <a:r>
              <a:rPr lang="de-DE" dirty="0" smtClean="0"/>
              <a:t>Weiterführendes</a:t>
            </a:r>
            <a:endParaRPr lang="de-DE" dirty="0"/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 smtClean="0">
              <a:hlinkClick r:id="rId3"/>
            </a:endParaRPr>
          </a:p>
          <a:p>
            <a:pPr marL="0" lvl="0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OpenCV</a:t>
            </a:r>
            <a:r>
              <a:rPr lang="de-DE" dirty="0" smtClean="0"/>
              <a:t> stellt vortrainierte </a:t>
            </a:r>
            <a:r>
              <a:rPr lang="de-DE" dirty="0" err="1" smtClean="0"/>
              <a:t>Haarcascades</a:t>
            </a:r>
            <a:r>
              <a:rPr lang="de-DE" dirty="0" smtClean="0"/>
              <a:t> bereit</a:t>
            </a:r>
          </a:p>
          <a:p>
            <a:pPr lvl="1"/>
            <a:r>
              <a:rPr lang="de-DE" b="1" dirty="0" smtClean="0"/>
              <a:t>Einfache Gesichtserkennung</a:t>
            </a:r>
          </a:p>
          <a:p>
            <a:pPr lvl="1"/>
            <a:r>
              <a:rPr lang="de-DE" b="1" dirty="0" smtClean="0"/>
              <a:t>Augenerkennung</a:t>
            </a:r>
          </a:p>
          <a:p>
            <a:pPr lvl="1"/>
            <a:r>
              <a:rPr lang="de-DE" dirty="0" smtClean="0"/>
              <a:t>Ganzkörpererkennung</a:t>
            </a:r>
          </a:p>
          <a:p>
            <a:pPr lvl="1"/>
            <a:r>
              <a:rPr lang="de-DE" dirty="0" smtClean="0"/>
              <a:t>Oberkörpererkennung</a:t>
            </a:r>
          </a:p>
          <a:p>
            <a:pPr lvl="1"/>
            <a:r>
              <a:rPr lang="de-DE" dirty="0" smtClean="0"/>
              <a:t>Unterkörpererkennung</a:t>
            </a:r>
          </a:p>
          <a:p>
            <a:pPr lvl="1"/>
            <a:r>
              <a:rPr lang="de-DE" dirty="0" smtClean="0"/>
              <a:t>Katzenerkennung</a:t>
            </a:r>
          </a:p>
          <a:p>
            <a:pPr lvl="1"/>
            <a:r>
              <a:rPr lang="de-DE" dirty="0" smtClean="0"/>
              <a:t>Etc.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smtClean="0"/>
              <a:t>Recognition - Allgemein</a:t>
            </a:r>
            <a:endParaRPr lang="de-DE" dirty="0"/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27.04.2020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Facial</a:t>
            </a:r>
            <a:r>
              <a:rPr lang="de-DE" dirty="0" smtClean="0"/>
              <a:t> Landmarks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pPr lvl="1"/>
            <a:r>
              <a:rPr lang="de-DE" dirty="0" smtClean="0"/>
              <a:t>Stellt Algorithmen für Bildverarbeitung und </a:t>
            </a:r>
            <a:r>
              <a:rPr lang="de-DE" dirty="0" err="1" smtClean="0"/>
              <a:t>Machine</a:t>
            </a:r>
            <a:r>
              <a:rPr lang="de-DE" dirty="0" smtClean="0"/>
              <a:t> Learning bereit</a:t>
            </a:r>
          </a:p>
          <a:p>
            <a:pPr lvl="1"/>
            <a:r>
              <a:rPr lang="de-DE" dirty="0" smtClean="0"/>
              <a:t>Implementiert in C++</a:t>
            </a:r>
          </a:p>
          <a:p>
            <a:pPr lvl="1"/>
            <a:r>
              <a:rPr lang="de-DE" dirty="0" smtClean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Scott </a:t>
            </a:r>
            <a:r>
              <a:rPr lang="de-DE" dirty="0" err="1" smtClean="0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27.04.2020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27.04.2020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</a:t>
            </a:r>
            <a:r>
              <a:rPr lang="de-DE" dirty="0" smtClean="0"/>
              <a:t>– Demo #1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Caffe</a:t>
            </a:r>
            <a:r>
              <a:rPr lang="de-DE" dirty="0" smtClean="0"/>
              <a:t> - </a:t>
            </a:r>
            <a:r>
              <a:rPr lang="de-DE" dirty="0" err="1" smtClean="0"/>
              <a:t>Deep</a:t>
            </a:r>
            <a:r>
              <a:rPr lang="de-DE" dirty="0" smtClean="0"/>
              <a:t> Learning Model</a:t>
            </a:r>
          </a:p>
          <a:p>
            <a:pPr lvl="1"/>
            <a:r>
              <a:rPr lang="de-DE" dirty="0" smtClean="0"/>
              <a:t>Finden und lokalisieren von Gesichtern</a:t>
            </a:r>
          </a:p>
          <a:p>
            <a:r>
              <a:rPr lang="de-DE" dirty="0" smtClean="0"/>
              <a:t>Pickle Dateien</a:t>
            </a:r>
          </a:p>
          <a:p>
            <a:pPr lvl="1"/>
            <a:r>
              <a:rPr lang="de-DE" dirty="0" smtClean="0"/>
              <a:t>Messungen</a:t>
            </a:r>
          </a:p>
          <a:p>
            <a:pPr lvl="1"/>
            <a:r>
              <a:rPr lang="de-DE" dirty="0" smtClean="0"/>
              <a:t>Namen</a:t>
            </a:r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endParaRPr lang="de-DE" dirty="0"/>
          </a:p>
          <a:p>
            <a:r>
              <a:rPr lang="de-DE" dirty="0" err="1" smtClean="0"/>
              <a:t>OpenCV</a:t>
            </a:r>
            <a:r>
              <a:rPr lang="de-DE" dirty="0" smtClean="0"/>
              <a:t> DNN Modul</a:t>
            </a:r>
          </a:p>
          <a:p>
            <a:pPr lvl="1"/>
            <a:r>
              <a:rPr lang="de-DE" dirty="0" smtClean="0"/>
              <a:t>Laden der Modelle und Daten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</a:t>
            </a:r>
            <a:r>
              <a:rPr lang="de-DE" dirty="0" smtClean="0"/>
              <a:t>– Demo #2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r>
              <a:rPr lang="de-DE" dirty="0" err="1" smtClean="0"/>
              <a:t>face_recognition</a:t>
            </a:r>
            <a:endParaRPr lang="de-DE" dirty="0" smtClean="0"/>
          </a:p>
          <a:p>
            <a:pPr lvl="1"/>
            <a:r>
              <a:rPr lang="de-DE" dirty="0" smtClean="0"/>
              <a:t>Bibliothek, welche Gesichtserkennungsalgorithmen kapselt aus </a:t>
            </a:r>
            <a:r>
              <a:rPr lang="de-DE" dirty="0" err="1" smtClean="0"/>
              <a:t>Dlib</a:t>
            </a:r>
            <a:endParaRPr lang="de-DE" dirty="0" smtClean="0"/>
          </a:p>
          <a:p>
            <a:r>
              <a:rPr lang="de-DE" dirty="0" smtClean="0"/>
              <a:t>Pickle Dateien</a:t>
            </a:r>
          </a:p>
          <a:p>
            <a:pPr lvl="1"/>
            <a:r>
              <a:rPr lang="de-DE" dirty="0" smtClean="0"/>
              <a:t>Messungen + Namen</a:t>
            </a:r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 Age &amp; Gender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wurde verwendet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27.04.2020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27.04.2020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27.04.2020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Hier nochmal </a:t>
            </a:r>
            <a:r>
              <a:rPr lang="de-DE" dirty="0" err="1" smtClean="0"/>
              <a:t>bissl</a:t>
            </a:r>
            <a:r>
              <a:rPr lang="de-DE" dirty="0" smtClean="0"/>
              <a:t> über Neuronale Netze labern Gewichte, Aktivierungen usw.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Zum Abholen halt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27.04.2020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1913</Words>
  <Application>Microsoft Office PowerPoint</Application>
  <PresentationFormat>Breitbild</PresentationFormat>
  <Paragraphs>427</Paragraphs>
  <Slides>51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Hier nochmal bissl über Neuronale Netze labern Gewichte, Aktivierungen usw.</vt:lpstr>
      <vt:lpstr>Convolutional Neural Networks</vt:lpstr>
      <vt:lpstr>Convolutional Neural Networks</vt:lpstr>
      <vt:lpstr>Objekterkennung</vt:lpstr>
      <vt:lpstr>Was ist Objekterkennung?</vt:lpstr>
      <vt:lpstr>Objekterfassung</vt:lpstr>
      <vt:lpstr>Objekterfassung</vt:lpstr>
      <vt:lpstr>Objektererkennung</vt:lpstr>
      <vt:lpstr>Objekterkennung</vt:lpstr>
      <vt:lpstr>Objekterkennung</vt:lpstr>
      <vt:lpstr>R-CNN</vt:lpstr>
      <vt:lpstr>Single Shot Detector</vt:lpstr>
      <vt:lpstr>Single Shot Detector – Demo</vt:lpstr>
      <vt:lpstr>DEMO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Face Recognition – Demo #2</vt:lpstr>
      <vt:lpstr>DEMO</vt:lpstr>
      <vt:lpstr>Weiterführendes</vt:lpstr>
      <vt:lpstr>Face Detection – Demo Age &amp; Gender</vt:lpstr>
      <vt:lpstr>DEMO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75</cp:revision>
  <dcterms:created xsi:type="dcterms:W3CDTF">2020-04-13T21:40:48Z</dcterms:created>
  <dcterms:modified xsi:type="dcterms:W3CDTF">2020-04-27T11:02:28Z</dcterms:modified>
</cp:coreProperties>
</file>